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6" d="100"/>
          <a:sy n="66" d="100"/>
        </p:scale>
        <p:origin x="1373" y="6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20/8/2019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50.png"/><Relationship Id="rId5" Type="http://schemas.openxmlformats.org/officeDocument/2006/relationships/tags" Target="../tags/tag33.xml"/><Relationship Id="rId10" Type="http://schemas.openxmlformats.org/officeDocument/2006/relationships/image" Target="../media/image49.png"/><Relationship Id="rId4" Type="http://schemas.openxmlformats.org/officeDocument/2006/relationships/tags" Target="../tags/tag32.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1.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50.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4.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1.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 to</a:t>
            </a:r>
            <a:r>
              <a:rPr lang="en-US" dirty="0" smtClean="0"/>
              <a:t>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10" name="Picture 9"/>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89705" y="5962260"/>
            <a:ext cx="2634971" cy="689373"/>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203560</TotalTime>
  <Words>3132</Words>
  <Application>Microsoft Office PowerPoint</Application>
  <PresentationFormat>On-screen Show (4:3)</PresentationFormat>
  <Paragraphs>427</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Candara</vt:lpstr>
      <vt:lpstr>Arial</vt:lpstr>
      <vt:lpstr>Cambria Math</vt:lpstr>
      <vt:lpstr>Wingdings</vt:lpstr>
      <vt:lpstr>Times New Roman</vt:lpstr>
      <vt:lpstr>Century Gothic</vt:lpstr>
      <vt:lpstr>Symbol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6710</cp:revision>
  <cp:lastPrinted>2017-10-01T14:51:00Z</cp:lastPrinted>
  <dcterms:created xsi:type="dcterms:W3CDTF">2009-05-27T15:44:15Z</dcterms:created>
  <dcterms:modified xsi:type="dcterms:W3CDTF">2019-08-21T11:39:01Z</dcterms:modified>
</cp:coreProperties>
</file>